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9" r:id="rId3"/>
    <p:sldId id="269" r:id="rId4"/>
    <p:sldId id="260" r:id="rId5"/>
    <p:sldId id="268" r:id="rId6"/>
    <p:sldId id="261" r:id="rId7"/>
    <p:sldId id="263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D712CA-DD9C-4072-A61E-842AC9615587}" v="182" dt="2023-11-05T09:52:33.496"/>
    <p1510:client id="{C3771FE1-7652-45E2-BA09-92E7E857BA59}" v="1" dt="2023-11-05T10:58:56.213"/>
    <p1510:client id="{D537EF8E-64DA-3E86-41CB-9EC0F4371822}" v="3" dt="2023-11-05T07:10:14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Mudgal" userId="1f2ca190-6f7a-4694-9a05-77f0a38d85fb" providerId="ADAL" clId="{C3771FE1-7652-45E2-BA09-92E7E857BA59}"/>
    <pc:docChg chg="undo custSel addSld delSld modSld">
      <pc:chgData name="Adarsh Mudgal" userId="1f2ca190-6f7a-4694-9a05-77f0a38d85fb" providerId="ADAL" clId="{C3771FE1-7652-45E2-BA09-92E7E857BA59}" dt="2023-11-05T11:00:04.444" v="37" actId="47"/>
      <pc:docMkLst>
        <pc:docMk/>
      </pc:docMkLst>
      <pc:sldChg chg="add del">
        <pc:chgData name="Adarsh Mudgal" userId="1f2ca190-6f7a-4694-9a05-77f0a38d85fb" providerId="ADAL" clId="{C3771FE1-7652-45E2-BA09-92E7E857BA59}" dt="2023-11-05T10:57:07.671" v="2" actId="47"/>
        <pc:sldMkLst>
          <pc:docMk/>
          <pc:sldMk cId="1538208694" sldId="258"/>
        </pc:sldMkLst>
      </pc:sldChg>
      <pc:sldChg chg="addSp modSp mod">
        <pc:chgData name="Adarsh Mudgal" userId="1f2ca190-6f7a-4694-9a05-77f0a38d85fb" providerId="ADAL" clId="{C3771FE1-7652-45E2-BA09-92E7E857BA59}" dt="2023-11-05T10:59:53.056" v="36" actId="1076"/>
        <pc:sldMkLst>
          <pc:docMk/>
          <pc:sldMk cId="800642929" sldId="261"/>
        </pc:sldMkLst>
        <pc:spChg chg="add mod">
          <ac:chgData name="Adarsh Mudgal" userId="1f2ca190-6f7a-4694-9a05-77f0a38d85fb" providerId="ADAL" clId="{C3771FE1-7652-45E2-BA09-92E7E857BA59}" dt="2023-11-05T10:59:53.056" v="36" actId="1076"/>
          <ac:spMkLst>
            <pc:docMk/>
            <pc:sldMk cId="800642929" sldId="261"/>
            <ac:spMk id="2" creationId="{5A0AAD77-B110-F7F7-895E-1BBF953B471D}"/>
          </ac:spMkLst>
        </pc:spChg>
        <pc:picChg chg="mod ord">
          <ac:chgData name="Adarsh Mudgal" userId="1f2ca190-6f7a-4694-9a05-77f0a38d85fb" providerId="ADAL" clId="{C3771FE1-7652-45E2-BA09-92E7E857BA59}" dt="2023-11-05T10:58:07.929" v="8" actId="166"/>
          <ac:picMkLst>
            <pc:docMk/>
            <pc:sldMk cId="800642929" sldId="261"/>
            <ac:picMk id="4" creationId="{D28F89E9-C2BC-AD3A-59A7-CD1803295790}"/>
          </ac:picMkLst>
        </pc:picChg>
        <pc:picChg chg="mod">
          <ac:chgData name="Adarsh Mudgal" userId="1f2ca190-6f7a-4694-9a05-77f0a38d85fb" providerId="ADAL" clId="{C3771FE1-7652-45E2-BA09-92E7E857BA59}" dt="2023-11-05T10:57:44.688" v="3" actId="1076"/>
          <ac:picMkLst>
            <pc:docMk/>
            <pc:sldMk cId="800642929" sldId="261"/>
            <ac:picMk id="8" creationId="{DD091FFD-F4FB-9DCB-275A-E815227E1CA7}"/>
          </ac:picMkLst>
        </pc:picChg>
        <pc:picChg chg="mod ord modCrop">
          <ac:chgData name="Adarsh Mudgal" userId="1f2ca190-6f7a-4694-9a05-77f0a38d85fb" providerId="ADAL" clId="{C3771FE1-7652-45E2-BA09-92E7E857BA59}" dt="2023-11-05T10:58:47.731" v="13" actId="1076"/>
          <ac:picMkLst>
            <pc:docMk/>
            <pc:sldMk cId="800642929" sldId="261"/>
            <ac:picMk id="10" creationId="{21BFF665-6F63-F278-88DC-8961D1CEFA52}"/>
          </ac:picMkLst>
        </pc:picChg>
      </pc:sldChg>
      <pc:sldChg chg="del">
        <pc:chgData name="Adarsh Mudgal" userId="1f2ca190-6f7a-4694-9a05-77f0a38d85fb" providerId="ADAL" clId="{C3771FE1-7652-45E2-BA09-92E7E857BA59}" dt="2023-11-05T11:00:04.444" v="37" actId="47"/>
        <pc:sldMkLst>
          <pc:docMk/>
          <pc:sldMk cId="2682162424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21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4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31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8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7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5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2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5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5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5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75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CAD3AE24-8BD6-C58F-813C-D8D20F3F6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266" b="484"/>
          <a:stretch/>
        </p:blipFill>
        <p:spPr>
          <a:xfrm>
            <a:off x="22" y="0"/>
            <a:ext cx="12191980" cy="6856429"/>
          </a:xfrm>
          <a:prstGeom prst="rect">
            <a:avLst/>
          </a:prstGeom>
        </p:spPr>
      </p:pic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3898FA35-B55D-44B7-9A7D-57C57A4A6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1524000"/>
            <a:ext cx="9144000" cy="381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D2FCF-054E-41CA-F6D3-DA25396D4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9637" y="2037595"/>
            <a:ext cx="8632723" cy="1789471"/>
          </a:xfrm>
        </p:spPr>
        <p:txBody>
          <a:bodyPr anchor="b">
            <a:noAutofit/>
          </a:bodyPr>
          <a:lstStyle/>
          <a:p>
            <a:pPr algn="ctr"/>
            <a:r>
              <a:rPr lang="en-IN" sz="3600" dirty="0"/>
              <a:t>Emotions Predictions From text in Emotion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A5CB7-3CC4-B8F1-5710-0C672A05B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9982" y="4377617"/>
            <a:ext cx="6041346" cy="688369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endParaRPr lang="en-IN" sz="1300" dirty="0"/>
          </a:p>
          <a:p>
            <a:pPr algn="ctr">
              <a:lnSpc>
                <a:spcPct val="120000"/>
              </a:lnSpc>
            </a:pPr>
            <a:r>
              <a:rPr lang="en-IN" sz="1300" dirty="0"/>
              <a:t>By AAV Group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2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D1F3FF-2BE1-5087-4F8B-CD175C8BC596}"/>
              </a:ext>
            </a:extLst>
          </p:cNvPr>
          <p:cNvSpPr txBox="1"/>
          <p:nvPr/>
        </p:nvSpPr>
        <p:spPr>
          <a:xfrm>
            <a:off x="4631552" y="1795695"/>
            <a:ext cx="2928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CS616  Project 3</a:t>
            </a:r>
          </a:p>
        </p:txBody>
      </p:sp>
    </p:spTree>
    <p:extLst>
      <p:ext uri="{BB962C8B-B14F-4D97-AF65-F5344CB8AC3E}">
        <p14:creationId xmlns:p14="http://schemas.microsoft.com/office/powerpoint/2010/main" val="3079889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69383F09-C27F-6A05-2D15-064283028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-157296" y="1571"/>
            <a:ext cx="12191980" cy="6856429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460AD-51A9-CDAC-7355-8E0B9426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296" y="531729"/>
            <a:ext cx="5961847" cy="2271251"/>
          </a:xfrm>
        </p:spPr>
        <p:txBody>
          <a:bodyPr anchor="ctr">
            <a:normAutofit/>
          </a:bodyPr>
          <a:lstStyle/>
          <a:p>
            <a:pPr algn="r"/>
            <a:r>
              <a:rPr lang="en-IN" b="1" i="0" dirty="0">
                <a:effectLst/>
                <a:latin typeface="Söhne"/>
              </a:rPr>
              <a:t>Dataset Overview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1ADDA-D1EB-EF51-A45D-6DBFFACC1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0" t="36416" r="67258" b="30466"/>
          <a:stretch/>
        </p:blipFill>
        <p:spPr>
          <a:xfrm>
            <a:off x="873668" y="1984544"/>
            <a:ext cx="3142811" cy="256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47905-F525-3EA2-E5EE-BE0FE40331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0" t="29534" r="29274" b="17706"/>
          <a:stretch/>
        </p:blipFill>
        <p:spPr>
          <a:xfrm>
            <a:off x="4095137" y="1688123"/>
            <a:ext cx="7413522" cy="39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28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69383F09-C27F-6A05-2D15-064283028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-157296" y="1571"/>
            <a:ext cx="12191980" cy="6856429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6460AD-51A9-CDAC-7355-8E0B9426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223" y="194186"/>
            <a:ext cx="5961847" cy="2271251"/>
          </a:xfrm>
        </p:spPr>
        <p:txBody>
          <a:bodyPr anchor="ctr">
            <a:normAutofit/>
          </a:bodyPr>
          <a:lstStyle/>
          <a:p>
            <a:pPr algn="r"/>
            <a:r>
              <a:rPr lang="en-IN" b="1" i="0" dirty="0">
                <a:effectLst/>
                <a:latin typeface="Söhne"/>
              </a:rPr>
              <a:t>Dataset Visualisation</a:t>
            </a:r>
            <a:br>
              <a:rPr lang="en-IN" b="1" i="0" dirty="0"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349D4-F3D5-A125-96E9-ED789D68A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27097" r="52581" b="16129"/>
          <a:stretch/>
        </p:blipFill>
        <p:spPr>
          <a:xfrm>
            <a:off x="1277476" y="2091812"/>
            <a:ext cx="4562169" cy="3893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A0FDA-D6B0-39D6-0A7A-0E4743E84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04" t="26380" r="48830" b="9964"/>
          <a:stretch/>
        </p:blipFill>
        <p:spPr>
          <a:xfrm>
            <a:off x="6335308" y="1468814"/>
            <a:ext cx="4970208" cy="4365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EBA21-C25C-2A21-F4A2-C7A2676C20D0}"/>
              </a:ext>
            </a:extLst>
          </p:cNvPr>
          <p:cNvSpPr txBox="1"/>
          <p:nvPr/>
        </p:nvSpPr>
        <p:spPr>
          <a:xfrm>
            <a:off x="1227615" y="1461442"/>
            <a:ext cx="4970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-apple-system"/>
              </a:rPr>
              <a:t>Converting Dataset to Pandas: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To visualize and analyze the data more conveniently.</a:t>
            </a:r>
            <a:endParaRPr lang="en-US" b="1" i="0" dirty="0">
              <a:effectLst/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7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8DDD11C8-FC80-428B-B89C-48E7DC80C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A4071-BE16-9C4F-7348-8BA6AE77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5" y="1711958"/>
            <a:ext cx="4442213" cy="2364658"/>
          </a:xfrm>
        </p:spPr>
        <p:txBody>
          <a:bodyPr anchor="ctr">
            <a:normAutofit/>
          </a:bodyPr>
          <a:lstStyle/>
          <a:p>
            <a:pPr algn="r"/>
            <a:r>
              <a:rPr lang="en-IN" sz="2200" b="1" i="0" dirty="0">
                <a:effectLst/>
                <a:latin typeface="Söhne"/>
              </a:rPr>
              <a:t>Data</a:t>
            </a:r>
            <a:br>
              <a:rPr lang="en-IN" sz="2200" b="1" i="0" dirty="0">
                <a:effectLst/>
                <a:latin typeface="Söhne"/>
              </a:rPr>
            </a:br>
            <a:r>
              <a:rPr lang="en-IN" sz="2200" b="1" i="0" dirty="0">
                <a:effectLst/>
                <a:latin typeface="Söhne"/>
              </a:rPr>
              <a:t> Pre-processing:</a:t>
            </a:r>
            <a:br>
              <a:rPr lang="en-IN" sz="2200" b="1" i="0" dirty="0">
                <a:effectLst/>
                <a:latin typeface="Söhne"/>
              </a:rPr>
            </a:br>
            <a:br>
              <a:rPr lang="en-IN" sz="2200" dirty="0"/>
            </a:br>
            <a:endParaRPr lang="en-IN" sz="2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E345D-89E5-09B3-9FD1-A535A8934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578" y="762000"/>
            <a:ext cx="5732206" cy="49505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b="1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Tokenization</a:t>
            </a:r>
            <a:r>
              <a:rPr lang="en-US" b="0" i="0" dirty="0">
                <a:effectLst/>
                <a:latin typeface="Söhne"/>
              </a:rPr>
              <a:t>:</a:t>
            </a:r>
            <a:r>
              <a:rPr lang="en-US" dirty="0">
                <a:latin typeface="Söhne"/>
              </a:rPr>
              <a:t> Tokenized the text using pre-trained </a:t>
            </a:r>
            <a:r>
              <a:rPr lang="en-US" dirty="0" err="1">
                <a:latin typeface="Söhne"/>
              </a:rPr>
              <a:t>DistilBERT</a:t>
            </a:r>
            <a:r>
              <a:rPr lang="en-US" dirty="0">
                <a:latin typeface="Söhne"/>
              </a:rPr>
              <a:t> tokenizer from Hugging Face’s </a:t>
            </a:r>
            <a:r>
              <a:rPr lang="en-US" b="1" dirty="0">
                <a:latin typeface="Söhne"/>
              </a:rPr>
              <a:t>transformers </a:t>
            </a:r>
            <a:r>
              <a:rPr lang="en-US" dirty="0">
                <a:latin typeface="Söhne"/>
              </a:rPr>
              <a:t>.</a:t>
            </a:r>
            <a:endParaRPr lang="en-US" b="0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i="0" dirty="0"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Encoding Text</a:t>
            </a:r>
            <a:r>
              <a:rPr lang="en-US" b="0" i="0" dirty="0">
                <a:effectLst/>
                <a:latin typeface="Söhne"/>
              </a:rPr>
              <a:t>: </a:t>
            </a:r>
            <a:r>
              <a:rPr lang="en-US" dirty="0">
                <a:latin typeface="Söhne"/>
              </a:rPr>
              <a:t>T</a:t>
            </a:r>
            <a:r>
              <a:rPr lang="en-US" b="0" i="0" dirty="0">
                <a:effectLst/>
                <a:latin typeface="Söhne"/>
              </a:rPr>
              <a:t>ransformed these tokens into numerical representations suitable for model input, so that it can process for training model.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7EAFDF-B880-244E-D977-4B60C8D24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8" t="51039" r="56041" b="34050"/>
          <a:stretch/>
        </p:blipFill>
        <p:spPr>
          <a:xfrm>
            <a:off x="5825663" y="2611610"/>
            <a:ext cx="4160035" cy="102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47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8DDD11C8-FC80-428B-B89C-48E7DC80C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A4071-BE16-9C4F-7348-8BA6AE77C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54" y="156604"/>
            <a:ext cx="4442213" cy="2364658"/>
          </a:xfrm>
        </p:spPr>
        <p:txBody>
          <a:bodyPr anchor="ctr">
            <a:normAutofit/>
          </a:bodyPr>
          <a:lstStyle/>
          <a:p>
            <a:pPr algn="r"/>
            <a:br>
              <a:rPr lang="en-IN" sz="2200" b="1" i="0" dirty="0">
                <a:effectLst/>
                <a:latin typeface="Söhne"/>
              </a:rPr>
            </a:br>
            <a:br>
              <a:rPr lang="en-IN" sz="2200" dirty="0"/>
            </a:br>
            <a:endParaRPr lang="en-IN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2B84E4-CA35-6FEE-2C30-A18733565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7" t="28100" r="28952" b="16761"/>
          <a:stretch/>
        </p:blipFill>
        <p:spPr>
          <a:xfrm>
            <a:off x="1194637" y="977598"/>
            <a:ext cx="7616783" cy="3849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D9A6A-4BEF-8E32-81B4-D1D77AAB3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0" t="50000" r="56371" b="18423"/>
          <a:stretch/>
        </p:blipFill>
        <p:spPr>
          <a:xfrm>
            <a:off x="6887479" y="3714847"/>
            <a:ext cx="4109884" cy="21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udy oil paint art">
            <a:extLst>
              <a:ext uri="{FF2B5EF4-FFF2-40B4-BE49-F238E27FC236}">
                <a16:creationId xmlns:a16="http://schemas.microsoft.com/office/drawing/2014/main" id="{09FFB0B8-E9C6-063C-C4DF-18F8A25D5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91FFD-F4FB-9DCB-275A-E815227E1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8" t="26093" r="63629" b="27598"/>
          <a:stretch/>
        </p:blipFill>
        <p:spPr>
          <a:xfrm>
            <a:off x="805014" y="2918505"/>
            <a:ext cx="3244646" cy="317582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9DA9C9B8-EF0B-46CF-6DFC-578DA2804B62}"/>
              </a:ext>
            </a:extLst>
          </p:cNvPr>
          <p:cNvSpPr/>
          <p:nvPr/>
        </p:nvSpPr>
        <p:spPr>
          <a:xfrm>
            <a:off x="2202426" y="2281084"/>
            <a:ext cx="412955" cy="4407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DC0C3FC-7C62-A499-8ED6-8CE2CC62703D}"/>
              </a:ext>
            </a:extLst>
          </p:cNvPr>
          <p:cNvSpPr/>
          <p:nvPr/>
        </p:nvSpPr>
        <p:spPr>
          <a:xfrm>
            <a:off x="3824747" y="3814078"/>
            <a:ext cx="462116" cy="353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F89E9-C2BC-AD3A-59A7-CD1803295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8" t="59211" r="30161" b="17419"/>
          <a:stretch/>
        </p:blipFill>
        <p:spPr>
          <a:xfrm>
            <a:off x="780434" y="1119201"/>
            <a:ext cx="7315201" cy="1602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BFF665-6F63-F278-88DC-8961D1CEFA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79" t="26524" r="38936" b="15906"/>
          <a:stretch/>
        </p:blipFill>
        <p:spPr>
          <a:xfrm>
            <a:off x="5345674" y="2448597"/>
            <a:ext cx="5952206" cy="35850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0AAD77-B110-F7F7-895E-1BBF953B471D}"/>
              </a:ext>
            </a:extLst>
          </p:cNvPr>
          <p:cNvSpPr txBox="1"/>
          <p:nvPr/>
        </p:nvSpPr>
        <p:spPr>
          <a:xfrm>
            <a:off x="3770670" y="214670"/>
            <a:ext cx="4650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800642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85FE72C3-BC47-09D3-FD6C-6A36123B1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5BE42-B86B-88E8-A60B-EC7FAC6F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90" y="100782"/>
            <a:ext cx="5334000" cy="2281084"/>
          </a:xfrm>
        </p:spPr>
        <p:txBody>
          <a:bodyPr anchor="ctr">
            <a:normAutofit/>
          </a:bodyPr>
          <a:lstStyle/>
          <a:p>
            <a:pPr algn="ctr"/>
            <a:r>
              <a:rPr lang="en-IN" dirty="0">
                <a:latin typeface="Sohen"/>
                <a:cs typeface="Sabon Next LT" panose="02000500000000000000" pitchFamily="2" charset="0"/>
              </a:rPr>
              <a:t>Model</a:t>
            </a:r>
            <a:r>
              <a:rPr lang="en-IN" dirty="0"/>
              <a:t> </a:t>
            </a:r>
            <a:r>
              <a:rPr lang="en-IN" b="1" i="0" dirty="0">
                <a:effectLst/>
                <a:latin typeface="Söhne"/>
              </a:rPr>
              <a:t>Evaluation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16568E-B9E4-AA44-0463-F3BB3D4C0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9" t="38853" r="53710" b="16129"/>
          <a:stretch/>
        </p:blipFill>
        <p:spPr>
          <a:xfrm>
            <a:off x="1144960" y="2124997"/>
            <a:ext cx="4408830" cy="3087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ED906-FB4C-06CA-501B-C581F454E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26524" r="50669" b="10108"/>
          <a:stretch/>
        </p:blipFill>
        <p:spPr>
          <a:xfrm>
            <a:off x="6096000" y="1495733"/>
            <a:ext cx="4824694" cy="434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15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udy oil paint art">
            <a:extLst>
              <a:ext uri="{FF2B5EF4-FFF2-40B4-BE49-F238E27FC236}">
                <a16:creationId xmlns:a16="http://schemas.microsoft.com/office/drawing/2014/main" id="{A4BE11CC-F29C-B08F-558F-E8CB4F20A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6" b="47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D9F117-A067-A623-CB9B-8443BB25D3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2" t="27707" r="30763" b="13217"/>
          <a:stretch/>
        </p:blipFill>
        <p:spPr>
          <a:xfrm>
            <a:off x="992659" y="1130709"/>
            <a:ext cx="7596702" cy="42573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3735ED-3248-6FF6-2C4D-6F0BD639B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1" t="30681" r="52178" b="19427"/>
          <a:stretch/>
        </p:blipFill>
        <p:spPr>
          <a:xfrm>
            <a:off x="6674528" y="2526889"/>
            <a:ext cx="4591665" cy="34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0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loudy oil paint art">
            <a:extLst>
              <a:ext uri="{FF2B5EF4-FFF2-40B4-BE49-F238E27FC236}">
                <a16:creationId xmlns:a16="http://schemas.microsoft.com/office/drawing/2014/main" id="{D31D6BA6-D8C0-1B58-08E3-AE085B9E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5266" b="484"/>
          <a:stretch/>
        </p:blipFill>
        <p:spPr>
          <a:xfrm>
            <a:off x="0" y="1571"/>
            <a:ext cx="12191980" cy="6856429"/>
          </a:xfrm>
          <a:prstGeom prst="rect">
            <a:avLst/>
          </a:prstGeom>
        </p:spPr>
      </p:pic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5E46B165-E118-452A-83D6-DE891373E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3652" y="1260628"/>
            <a:ext cx="4336744" cy="43367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7E493-9DB9-EF33-8FC9-A19E4EA5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0" y="586959"/>
            <a:ext cx="5257800" cy="30765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776487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844BC5"/>
      </a:accent1>
      <a:accent2>
        <a:srgbClr val="4842B7"/>
      </a:accent2>
      <a:accent3>
        <a:srgbClr val="4B78C5"/>
      </a:accent3>
      <a:accent4>
        <a:srgbClr val="3999B3"/>
      </a:accent4>
      <a:accent5>
        <a:srgbClr val="49C0A8"/>
      </a:accent5>
      <a:accent6>
        <a:srgbClr val="39B368"/>
      </a:accent6>
      <a:hlink>
        <a:srgbClr val="339A97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Sohen</vt:lpstr>
      <vt:lpstr>Söhne</vt:lpstr>
      <vt:lpstr>Trade Gothic Next Cond</vt:lpstr>
      <vt:lpstr>Trade Gothic Next Light</vt:lpstr>
      <vt:lpstr>PortalVTI</vt:lpstr>
      <vt:lpstr>Emotions Predictions From text in Emotion Dataset</vt:lpstr>
      <vt:lpstr>Dataset Overview </vt:lpstr>
      <vt:lpstr>Dataset Visualisation </vt:lpstr>
      <vt:lpstr>Data  Pre-processing:  </vt:lpstr>
      <vt:lpstr>  </vt:lpstr>
      <vt:lpstr>PowerPoint Presentation</vt:lpstr>
      <vt:lpstr>Model Evaluation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 with DistilBERT for Emotion Analysis</dc:title>
  <dc:creator>Aman Sarwa</dc:creator>
  <cp:lastModifiedBy>Adarsh Mudgal</cp:lastModifiedBy>
  <cp:revision>2</cp:revision>
  <dcterms:created xsi:type="dcterms:W3CDTF">2023-11-05T06:29:53Z</dcterms:created>
  <dcterms:modified xsi:type="dcterms:W3CDTF">2023-11-05T11:00:11Z</dcterms:modified>
</cp:coreProperties>
</file>